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1136" r:id="rId2"/>
    <p:sldId id="1075" r:id="rId3"/>
    <p:sldId id="1126" r:id="rId4"/>
    <p:sldId id="1127" r:id="rId5"/>
    <p:sldId id="1128" r:id="rId6"/>
    <p:sldId id="1137" r:id="rId7"/>
    <p:sldId id="1130" r:id="rId8"/>
    <p:sldId id="1132" r:id="rId9"/>
    <p:sldId id="1138" r:id="rId10"/>
    <p:sldId id="1133" r:id="rId11"/>
    <p:sldId id="1134" r:id="rId12"/>
    <p:sldId id="1135" r:id="rId13"/>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3399"/>
    <a:srgbClr val="000099"/>
    <a:srgbClr val="CC0099"/>
    <a:srgbClr val="CC3399"/>
    <a:srgbClr val="9900CC"/>
    <a:srgbClr val="CC00FF"/>
    <a:srgbClr val="CC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0" autoAdjust="0"/>
    <p:restoredTop sz="94670" autoAdjust="0"/>
  </p:normalViewPr>
  <p:slideViewPr>
    <p:cSldViewPr>
      <p:cViewPr varScale="1">
        <p:scale>
          <a:sx n="107" d="100"/>
          <a:sy n="107" d="100"/>
        </p:scale>
        <p:origin x="-16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258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4095B-7A7C-4159-A482-D5FFFE317B21}" type="datetimeFigureOut">
              <a:rPr lang="en-US" smtClean="0"/>
              <a:pPr/>
              <a:t>8/26/2012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2269D-87DB-4827-B8BC-CDB08F4FEF1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fld id="{57A7DF1C-01CA-439C-ABF7-7D62682DDBB0}" type="slidenum">
              <a:rPr lang="en-US" altLang="ko-KR"/>
              <a:pPr>
                <a:defRPr/>
              </a:pPr>
              <a:t>‹#›</a:t>
            </a:fld>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fld id="{80C0D123-5D6C-4143-9A6C-7AFE7BECF1C6}" type="slidenum">
              <a:rPr lang="en-US" altLang="ko-KR"/>
              <a:pPr>
                <a:defRPr/>
              </a:pPr>
              <a:t>‹#›</a:t>
            </a:fld>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fld id="{A031ACFA-1B4B-49DA-A635-8E4B62BF6997}" type="slidenum">
              <a:rPr lang="en-US" altLang="ko-KR"/>
              <a:pPr>
                <a:defRPr/>
              </a:pPr>
              <a:t>‹#›</a:t>
            </a:fld>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fld id="{BA4B81E0-1F50-4EA1-B191-75BE0E54637D}" type="slidenum">
              <a:rPr lang="en-US" altLang="ko-KR"/>
              <a:pPr>
                <a:defRPr/>
              </a:pPr>
              <a:t>‹#›</a:t>
            </a:fld>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fld id="{59545637-1500-4B30-A035-B87E14008702}" type="slidenum">
              <a:rPr lang="en-US" altLang="ko-KR"/>
              <a:pPr>
                <a:defRPr/>
              </a:pPr>
              <a:t>‹#›</a:t>
            </a:fld>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fld id="{C95E1935-68F2-4992-9F6D-AB683BB5F443}" type="slidenum">
              <a:rPr lang="en-US" altLang="ko-KR"/>
              <a:pPr>
                <a:defRPr/>
              </a:pPr>
              <a:t>‹#›</a:t>
            </a:fld>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fld id="{5D31ED14-9677-49D6-8C12-15DF8EE60ED2}" type="slidenum">
              <a:rPr lang="en-US" altLang="ko-KR"/>
              <a:pPr>
                <a:defRPr/>
              </a:pPr>
              <a:t>‹#›</a:t>
            </a:fld>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fld id="{F4EC7B5D-490D-4C92-9511-77792131CDAF}" type="slidenum">
              <a:rPr lang="en-US" altLang="ko-KR"/>
              <a:pPr>
                <a:defRPr/>
              </a:pPr>
              <a:t>‹#›</a:t>
            </a:fld>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fld id="{B39A0A19-1076-4136-B86B-36391B45330E}" type="slidenum">
              <a:rPr lang="en-US" altLang="ko-KR"/>
              <a:pPr>
                <a:defRPr/>
              </a:pPr>
              <a:t>‹#›</a:t>
            </a:fld>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fld id="{BC20B509-82F7-4136-93BF-4E25246C0BDD}" type="slidenum">
              <a:rPr lang="en-US" altLang="ko-KR"/>
              <a:pPr>
                <a:defRPr/>
              </a:pPr>
              <a:t>‹#›</a:t>
            </a:fld>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fld id="{452604F9-38B8-48C2-8030-694D3B117A0E}" type="slidenum">
              <a:rPr lang="en-US" altLang="ko-KR"/>
              <a:pPr>
                <a:defRPr/>
              </a:pPr>
              <a:t>‹#›</a:t>
            </a:fld>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ko-KR" altLang="en-US" smtClean="0"/>
              <a:t>마스터 제목 스타일 편집</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굴림" pitchFamily="50" charset="-127"/>
                <a:ea typeface="굴림" pitchFamily="50" charset="-127"/>
              </a:defRPr>
            </a:lvl1pPr>
          </a:lstStyle>
          <a:p>
            <a:pPr>
              <a:defRPr/>
            </a:pPr>
            <a:endParaRPr lang="en-US" altLang="ko-KR"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굴림" pitchFamily="50" charset="-127"/>
                <a:ea typeface="굴림" pitchFamily="50" charset="-127"/>
              </a:defRPr>
            </a:lvl1pPr>
          </a:lstStyle>
          <a:p>
            <a:pPr>
              <a:defRPr/>
            </a:pPr>
            <a:endParaRPr lang="en-US" altLang="ko-KR"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굴림" pitchFamily="50" charset="-127"/>
                <a:ea typeface="굴림" pitchFamily="50" charset="-127"/>
              </a:defRPr>
            </a:lvl1pPr>
          </a:lstStyle>
          <a:p>
            <a:pPr>
              <a:defRPr/>
            </a:pPr>
            <a:fld id="{3E8D86DE-AE2D-4C10-9962-BF1BCDFF2E29}" type="slidenum">
              <a:rPr lang="en-US" altLang="ko-KR"/>
              <a:pPr>
                <a:defRPr/>
              </a:pPr>
              <a:t>‹#›</a:t>
            </a:fld>
            <a:endParaRPr lang="en-US" altLang="ko-KR" dirty="0"/>
          </a:p>
        </p:txBody>
      </p:sp>
      <p:pic>
        <p:nvPicPr>
          <p:cNvPr id="7" name="Picture 2" descr="C:\Documents and Settings\Media-Recording-PC\Desktop\Stuff\LJLPC and To1Another Logo Combined (Clear).png"/>
          <p:cNvPicPr>
            <a:picLocks noChangeAspect="1" noChangeArrowheads="1"/>
          </p:cNvPicPr>
          <p:nvPr userDrawn="1"/>
        </p:nvPicPr>
        <p:blipFill>
          <a:blip r:embed="rId14" cstate="print"/>
          <a:srcRect/>
          <a:stretch>
            <a:fillRect/>
          </a:stretch>
        </p:blipFill>
        <p:spPr bwMode="auto">
          <a:xfrm>
            <a:off x="6002788" y="5661248"/>
            <a:ext cx="2919534" cy="952516"/>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2pPr>
      <a:lvl3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3pPr>
      <a:lvl4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4pPr>
      <a:lvl5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5pPr>
      <a:lvl6pPr marL="457200" algn="ctr" rtl="0" fontAlgn="base" latinLnBrk="1">
        <a:spcBef>
          <a:spcPct val="0"/>
        </a:spcBef>
        <a:spcAft>
          <a:spcPct val="0"/>
        </a:spcAft>
        <a:defRPr kumimoji="1" sz="4400">
          <a:solidFill>
            <a:schemeClr val="tx2"/>
          </a:solidFill>
          <a:latin typeface="굴림" pitchFamily="50" charset="-127"/>
          <a:ea typeface="굴림" pitchFamily="50" charset="-127"/>
        </a:defRPr>
      </a:lvl6pPr>
      <a:lvl7pPr marL="914400" algn="ctr" rtl="0" fontAlgn="base" latinLnBrk="1">
        <a:spcBef>
          <a:spcPct val="0"/>
        </a:spcBef>
        <a:spcAft>
          <a:spcPct val="0"/>
        </a:spcAft>
        <a:defRPr kumimoji="1" sz="4400">
          <a:solidFill>
            <a:schemeClr val="tx2"/>
          </a:solidFill>
          <a:latin typeface="굴림" pitchFamily="50" charset="-127"/>
          <a:ea typeface="굴림" pitchFamily="50" charset="-127"/>
        </a:defRPr>
      </a:lvl7pPr>
      <a:lvl8pPr marL="1371600" algn="ctr" rtl="0" fontAlgn="base" latinLnBrk="1">
        <a:spcBef>
          <a:spcPct val="0"/>
        </a:spcBef>
        <a:spcAft>
          <a:spcPct val="0"/>
        </a:spcAft>
        <a:defRPr kumimoji="1" sz="4400">
          <a:solidFill>
            <a:schemeClr val="tx2"/>
          </a:solidFill>
          <a:latin typeface="굴림" pitchFamily="50" charset="-127"/>
          <a:ea typeface="굴림" pitchFamily="50" charset="-127"/>
        </a:defRPr>
      </a:lvl8pPr>
      <a:lvl9pPr marL="1828800" algn="ctr" rtl="0" fontAlgn="base" latinLnBrk="1">
        <a:spcBef>
          <a:spcPct val="0"/>
        </a:spcBef>
        <a:spcAft>
          <a:spcPct val="0"/>
        </a:spcAft>
        <a:defRPr kumimoji="1" sz="4400">
          <a:solidFill>
            <a:schemeClr val="tx2"/>
          </a:solidFill>
          <a:latin typeface="굴림" pitchFamily="50" charset="-127"/>
          <a:ea typeface="굴림" pitchFamily="50" charset="-127"/>
        </a:defRPr>
      </a:lvl9pPr>
    </p:titleStyle>
    <p:bodyStyle>
      <a:lvl1pPr marL="342900" indent="-342900" algn="l" rtl="0" eaLnBrk="0" fontAlgn="base" latinLnBrk="1"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mn-lt"/>
          <a:ea typeface="+mn-ea"/>
        </a:defRPr>
      </a:lvl2pPr>
      <a:lvl3pPr marL="1143000" indent="-228600" algn="l" rtl="0" eaLnBrk="0" fontAlgn="base" latinLnBrk="1" hangingPunct="0">
        <a:spcBef>
          <a:spcPct val="20000"/>
        </a:spcBef>
        <a:spcAft>
          <a:spcPct val="0"/>
        </a:spcAft>
        <a:buChar char="•"/>
        <a:defRPr kumimoji="1" sz="2400">
          <a:solidFill>
            <a:schemeClr val="tx1"/>
          </a:solidFill>
          <a:latin typeface="+mn-lt"/>
          <a:ea typeface="+mn-ea"/>
        </a:defRPr>
      </a:lvl3pPr>
      <a:lvl4pPr marL="1600200" indent="-228600" algn="l" rtl="0" eaLnBrk="0" fontAlgn="base" latinLnBrk="1" hangingPunct="0">
        <a:spcBef>
          <a:spcPct val="20000"/>
        </a:spcBef>
        <a:spcAft>
          <a:spcPct val="0"/>
        </a:spcAft>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712968" cy="5688632"/>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Romans 3:20</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For no one can ever be made right with God by doing what the law commands. The law simply shows us how sinful we are.</a:t>
            </a:r>
          </a:p>
        </p:txBody>
      </p:sp>
      <p:sp>
        <p:nvSpPr>
          <p:cNvPr id="6" name="Title 1"/>
          <p:cNvSpPr>
            <a:spLocks noGrp="1"/>
          </p:cNvSpPr>
          <p:nvPr>
            <p:ph type="title"/>
          </p:nvPr>
        </p:nvSpPr>
        <p:spPr>
          <a:xfrm>
            <a:off x="0" y="274638"/>
            <a:ext cx="9144000" cy="706090"/>
          </a:xfrm>
        </p:spPr>
        <p:txBody>
          <a:bodyPr/>
          <a:lstStyle/>
          <a:p>
            <a:pPr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Today’s Sermon: The Laws of Moses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lstStyle/>
          <a:p>
            <a:pPr marL="569913" indent="-569913"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3. What are the results of living a life following the law?</a:t>
            </a:r>
            <a:endParaRPr lang="en-US" sz="3600" b="1" dirty="0">
              <a:latin typeface="08서울남산체 EB" pitchFamily="18" charset="-127"/>
              <a:ea typeface="08서울남산체 EB" pitchFamily="18" charset="-127"/>
            </a:endParaRPr>
          </a:p>
        </p:txBody>
      </p:sp>
      <p:sp>
        <p:nvSpPr>
          <p:cNvPr id="3" name="Content Placeholder 2"/>
          <p:cNvSpPr>
            <a:spLocks noGrp="1"/>
          </p:cNvSpPr>
          <p:nvPr>
            <p:ph idx="1"/>
          </p:nvPr>
        </p:nvSpPr>
        <p:spPr>
          <a:xfrm>
            <a:off x="179512" y="1196752"/>
            <a:ext cx="8712968" cy="5472608"/>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Philippians 3:7-9 (continued)</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9 and become one with him. I no longer count on my own righteousness through obeying the law; rather, I become righteous through faith in Christ. For God’s way of making us right with himself depends on faith.</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lstStyle/>
          <a:p>
            <a:pPr marL="569913" indent="-569913"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3. What are the results of living a life following the law?</a:t>
            </a:r>
            <a:endParaRPr lang="en-US" sz="3600" b="1" dirty="0">
              <a:latin typeface="08서울남산체 EB" pitchFamily="18" charset="-127"/>
              <a:ea typeface="08서울남산체 EB" pitchFamily="18" charset="-127"/>
            </a:endParaRPr>
          </a:p>
        </p:txBody>
      </p:sp>
      <p:sp>
        <p:nvSpPr>
          <p:cNvPr id="3" name="Content Placeholder 2"/>
          <p:cNvSpPr>
            <a:spLocks noGrp="1"/>
          </p:cNvSpPr>
          <p:nvPr>
            <p:ph idx="1"/>
          </p:nvPr>
        </p:nvSpPr>
        <p:spPr>
          <a:xfrm>
            <a:off x="179512" y="1196752"/>
            <a:ext cx="8712968" cy="5472608"/>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Matthew 5:17</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Don’t misunderstand why I have come. I did not come to abolish the law of Moses or the writings of the prophets. No, I came to accomplish their purpose.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lstStyle/>
          <a:p>
            <a:pPr marL="569913" indent="-569913"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3. What are the results of living a life following the law?</a:t>
            </a:r>
            <a:endParaRPr lang="en-US" sz="3600" b="1" dirty="0">
              <a:latin typeface="08서울남산체 EB" pitchFamily="18" charset="-127"/>
              <a:ea typeface="08서울남산체 EB" pitchFamily="18" charset="-127"/>
            </a:endParaRPr>
          </a:p>
        </p:txBody>
      </p:sp>
      <p:sp>
        <p:nvSpPr>
          <p:cNvPr id="3" name="Content Placeholder 2"/>
          <p:cNvSpPr>
            <a:spLocks noGrp="1"/>
          </p:cNvSpPr>
          <p:nvPr>
            <p:ph idx="1"/>
          </p:nvPr>
        </p:nvSpPr>
        <p:spPr>
          <a:xfrm>
            <a:off x="179512" y="1196752"/>
            <a:ext cx="8712968" cy="5472608"/>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Luke 16:16</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Until John the Baptist, the law of Moses and the messages of the prophets were your guides. But now the Good News of the Kingdom of God is preached, and everyone is eager to get in.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712968" cy="5688632"/>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Deuteronomy 5:1-3</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1 Moses called all the people of Israel together and said, “Listen carefully, Israel. Hear the decrees and regulations I am giving you today, so you may learn them and obey them! 2 “The Lord our God made a covenant with us at Mount Sinai. 3 The Lord did not make this covenant with our ancestors, but with all of us who are alive today.</a:t>
            </a:r>
          </a:p>
        </p:txBody>
      </p:sp>
      <p:sp>
        <p:nvSpPr>
          <p:cNvPr id="6" name="Title 1"/>
          <p:cNvSpPr>
            <a:spLocks noGrp="1"/>
          </p:cNvSpPr>
          <p:nvPr>
            <p:ph type="title"/>
          </p:nvPr>
        </p:nvSpPr>
        <p:spPr>
          <a:xfrm>
            <a:off x="0" y="274638"/>
            <a:ext cx="9144000" cy="706090"/>
          </a:xfrm>
        </p:spPr>
        <p:txBody>
          <a:bodyPr/>
          <a:lstStyle/>
          <a:p>
            <a:pPr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1. The First Covenant</a:t>
            </a:r>
            <a:endParaRPr lang="en-US" sz="3600" b="1" dirty="0">
              <a:latin typeface="08서울남산체 EB" pitchFamily="18" charset="-127"/>
              <a:ea typeface="08서울남산체 EB" pitchFamily="18"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712968" cy="5688632"/>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Galatians 3:19</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Why, then, was the law given? It was given alongside the promise to show people their sins. But the law was designed to last only until the coming of the child who was promised. God gave his law through angels to Moses, who was the mediator between God and the people.</a:t>
            </a:r>
          </a:p>
        </p:txBody>
      </p:sp>
      <p:sp>
        <p:nvSpPr>
          <p:cNvPr id="10" name="Title 1"/>
          <p:cNvSpPr>
            <a:spLocks noGrp="1"/>
          </p:cNvSpPr>
          <p:nvPr>
            <p:ph type="title"/>
          </p:nvPr>
        </p:nvSpPr>
        <p:spPr>
          <a:xfrm>
            <a:off x="0" y="274638"/>
            <a:ext cx="9144000" cy="706090"/>
          </a:xfrm>
        </p:spPr>
        <p:txBody>
          <a:bodyPr/>
          <a:lstStyle/>
          <a:p>
            <a:pPr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1. The First Covenant</a:t>
            </a:r>
            <a:endParaRPr lang="en-US" sz="3600" b="1" dirty="0">
              <a:latin typeface="08서울남산체 EB" pitchFamily="18" charset="-127"/>
              <a:ea typeface="08서울남산체 EB" pitchFamily="18" charset="-127"/>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lstStyle/>
          <a:p>
            <a:pPr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2. What was the purpose of the law then?</a:t>
            </a:r>
            <a:endParaRPr lang="en-US" sz="3600" b="1" dirty="0">
              <a:latin typeface="08서울남산체 EB" pitchFamily="18" charset="-127"/>
              <a:ea typeface="08서울남산체 EB" pitchFamily="18" charset="-127"/>
            </a:endParaRPr>
          </a:p>
        </p:txBody>
      </p:sp>
      <p:sp>
        <p:nvSpPr>
          <p:cNvPr id="3" name="Content Placeholder 2"/>
          <p:cNvSpPr>
            <a:spLocks noGrp="1"/>
          </p:cNvSpPr>
          <p:nvPr>
            <p:ph idx="1"/>
          </p:nvPr>
        </p:nvSpPr>
        <p:spPr>
          <a:xfrm>
            <a:off x="179512" y="980728"/>
            <a:ext cx="8712968" cy="5688632"/>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Romans 3:20</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For no one can ever be made right with God by doing what the law commands. The law simply shows us how sinful we are.</a:t>
            </a:r>
          </a:p>
          <a:p>
            <a:pPr>
              <a:buNone/>
            </a:pPr>
            <a:r>
              <a:rPr lang="en-US" altLang="ko-KR" sz="3600" dirty="0" smtClean="0">
                <a:solidFill>
                  <a:srgbClr val="333399"/>
                </a:solidFill>
                <a:latin typeface="08서울남산체 EB" pitchFamily="18" charset="-127"/>
                <a:ea typeface="08서울남산체 EB" pitchFamily="18" charset="-127"/>
              </a:rPr>
              <a:t>1Corinthians 15:56</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For sin is the sting that results in death, and the law gives sin its power.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lstStyle/>
          <a:p>
            <a:pPr marL="569913" indent="-569913"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3. What are the results of living a life following the law?</a:t>
            </a:r>
            <a:endParaRPr lang="en-US" sz="3600" b="1" dirty="0">
              <a:latin typeface="08서울남산체 EB" pitchFamily="18" charset="-127"/>
              <a:ea typeface="08서울남산체 EB" pitchFamily="18" charset="-127"/>
            </a:endParaRPr>
          </a:p>
        </p:txBody>
      </p:sp>
      <p:sp>
        <p:nvSpPr>
          <p:cNvPr id="3" name="Content Placeholder 2"/>
          <p:cNvSpPr>
            <a:spLocks noGrp="1"/>
          </p:cNvSpPr>
          <p:nvPr>
            <p:ph idx="1"/>
          </p:nvPr>
        </p:nvSpPr>
        <p:spPr>
          <a:xfrm>
            <a:off x="179512" y="1196752"/>
            <a:ext cx="8712968" cy="5472608"/>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Romans 4:15</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For the law always brings punishment on those who try to obey it. (The only way to avoid breaking the law is to have no law to break!)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lstStyle/>
          <a:p>
            <a:pPr marL="569913" indent="-569913"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3. What are the results of living a life following the law?</a:t>
            </a:r>
            <a:endParaRPr lang="en-US" sz="3600" b="1" dirty="0">
              <a:latin typeface="08서울남산체 EB" pitchFamily="18" charset="-127"/>
              <a:ea typeface="08서울남산체 EB" pitchFamily="18" charset="-127"/>
            </a:endParaRPr>
          </a:p>
        </p:txBody>
      </p:sp>
      <p:sp>
        <p:nvSpPr>
          <p:cNvPr id="3" name="Content Placeholder 2"/>
          <p:cNvSpPr>
            <a:spLocks noGrp="1"/>
          </p:cNvSpPr>
          <p:nvPr>
            <p:ph idx="1"/>
          </p:nvPr>
        </p:nvSpPr>
        <p:spPr>
          <a:xfrm>
            <a:off x="179512" y="1196752"/>
            <a:ext cx="8712968" cy="5472608"/>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Galatians 5:4</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For if you are trying to make yourselves right with God by keeping the law, you have been cut off from Christ! You have fallen away from God’s grace.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lstStyle/>
          <a:p>
            <a:pPr marL="569913" indent="-569913"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3. What are the results of living a life following the law?</a:t>
            </a:r>
            <a:endParaRPr lang="en-US" sz="3600" b="1" dirty="0">
              <a:latin typeface="08서울남산체 EB" pitchFamily="18" charset="-127"/>
              <a:ea typeface="08서울남산체 EB" pitchFamily="18" charset="-127"/>
            </a:endParaRPr>
          </a:p>
        </p:txBody>
      </p:sp>
      <p:sp>
        <p:nvSpPr>
          <p:cNvPr id="3" name="Content Placeholder 2"/>
          <p:cNvSpPr>
            <a:spLocks noGrp="1"/>
          </p:cNvSpPr>
          <p:nvPr>
            <p:ph idx="1"/>
          </p:nvPr>
        </p:nvSpPr>
        <p:spPr>
          <a:xfrm>
            <a:off x="179512" y="1196752"/>
            <a:ext cx="8712968" cy="5472608"/>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Hebrews 10:9-10</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9 Then he said, “Look, I have come to do your will.” He cancels the first covenant in order to put the second into effect. 10 For God’s will was for us to be made holy by the sacrifice of the body of Jesus Christ, once for all time.</a:t>
            </a:r>
          </a:p>
          <a:p>
            <a:pPr>
              <a:buNone/>
            </a:pPr>
            <a:endParaRPr lang="en-US" altLang="ko-KR" sz="3600" dirty="0" smtClean="0">
              <a:solidFill>
                <a:srgbClr val="333399"/>
              </a:solidFill>
              <a:latin typeface="08서울남산체 EB" pitchFamily="18" charset="-127"/>
              <a:ea typeface="08서울남산체 EB" pitchFamily="18" charset="-127"/>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lstStyle/>
          <a:p>
            <a:pPr marL="569913" indent="-569913"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3. What are the results of living a life following the law?</a:t>
            </a:r>
            <a:endParaRPr lang="en-US" sz="3600" b="1" dirty="0">
              <a:latin typeface="08서울남산체 EB" pitchFamily="18" charset="-127"/>
              <a:ea typeface="08서울남산체 EB" pitchFamily="18" charset="-127"/>
            </a:endParaRPr>
          </a:p>
        </p:txBody>
      </p:sp>
      <p:sp>
        <p:nvSpPr>
          <p:cNvPr id="3" name="Content Placeholder 2"/>
          <p:cNvSpPr>
            <a:spLocks noGrp="1"/>
          </p:cNvSpPr>
          <p:nvPr>
            <p:ph idx="1"/>
          </p:nvPr>
        </p:nvSpPr>
        <p:spPr>
          <a:xfrm>
            <a:off x="179512" y="1196752"/>
            <a:ext cx="8712968" cy="5472608"/>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Philippians 3:7-9</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7 I once thought these things were valuable, but now I consider them worthless because of what Christ has done.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06090"/>
          </a:xfrm>
        </p:spPr>
        <p:txBody>
          <a:bodyPr/>
          <a:lstStyle/>
          <a:p>
            <a:pPr marL="569913" indent="-569913" algn="l">
              <a:buFont typeface="Arial" pitchFamily="34" charset="0"/>
              <a:buNone/>
            </a:pPr>
            <a:r>
              <a:rPr lang="en-US" altLang="ko-KR" sz="3600" b="1" dirty="0" smtClean="0">
                <a:solidFill>
                  <a:srgbClr val="333399"/>
                </a:solidFill>
                <a:latin typeface="08서울남산체 EB" pitchFamily="18" charset="-127"/>
                <a:ea typeface="08서울남산체 EB" pitchFamily="18" charset="-127"/>
              </a:rPr>
              <a:t>3. What are the results of living a life following the law?</a:t>
            </a:r>
            <a:endParaRPr lang="en-US" sz="3600" b="1" dirty="0">
              <a:latin typeface="08서울남산체 EB" pitchFamily="18" charset="-127"/>
              <a:ea typeface="08서울남산체 EB" pitchFamily="18" charset="-127"/>
            </a:endParaRPr>
          </a:p>
        </p:txBody>
      </p:sp>
      <p:sp>
        <p:nvSpPr>
          <p:cNvPr id="3" name="Content Placeholder 2"/>
          <p:cNvSpPr>
            <a:spLocks noGrp="1"/>
          </p:cNvSpPr>
          <p:nvPr>
            <p:ph idx="1"/>
          </p:nvPr>
        </p:nvSpPr>
        <p:spPr>
          <a:xfrm>
            <a:off x="179512" y="1196752"/>
            <a:ext cx="8712968" cy="5472608"/>
          </a:xfrm>
        </p:spPr>
        <p:txBody>
          <a:bodyPr/>
          <a:lstStyle/>
          <a:p>
            <a:pPr>
              <a:buNone/>
            </a:pPr>
            <a:r>
              <a:rPr lang="en-US" altLang="ko-KR" sz="3600" dirty="0" smtClean="0">
                <a:solidFill>
                  <a:srgbClr val="333399"/>
                </a:solidFill>
                <a:latin typeface="08서울남산체 EB" pitchFamily="18" charset="-127"/>
                <a:ea typeface="08서울남산체 EB" pitchFamily="18" charset="-127"/>
              </a:rPr>
              <a:t>Philippians 3:7-9 (Continued)</a:t>
            </a:r>
            <a:br>
              <a:rPr lang="en-US" altLang="ko-KR" sz="3600" dirty="0" smtClean="0">
                <a:solidFill>
                  <a:srgbClr val="333399"/>
                </a:solidFill>
                <a:latin typeface="08서울남산체 EB" pitchFamily="18" charset="-127"/>
                <a:ea typeface="08서울남산체 EB" pitchFamily="18" charset="-127"/>
              </a:rPr>
            </a:br>
            <a:r>
              <a:rPr lang="en-US" altLang="ko-KR" sz="3600" dirty="0" smtClean="0">
                <a:solidFill>
                  <a:srgbClr val="333399"/>
                </a:solidFill>
                <a:latin typeface="08서울남산체 EB" pitchFamily="18" charset="-127"/>
                <a:ea typeface="08서울남산체 EB" pitchFamily="18" charset="-127"/>
              </a:rPr>
              <a:t>8 Yes, everything else is worthless when compared with the infinite value of knowing Christ Jesus my Lord. For his sake I have discarded everything else, counting it all as garbage, so that I could gain Christ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기본 디자인">
  <a:themeElements>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기본 디자인">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7006</TotalTime>
  <Words>170</Words>
  <Application>Microsoft Office PowerPoint</Application>
  <PresentationFormat>On-screen Show (4:3)</PresentationFormat>
  <Paragraphs>25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기본 디자인</vt:lpstr>
      <vt:lpstr>Today’s Sermon: The Laws of Moses</vt:lpstr>
      <vt:lpstr>1. The First Covenant</vt:lpstr>
      <vt:lpstr>1. The First Covenant</vt:lpstr>
      <vt:lpstr>2. What was the purpose of the law then?</vt:lpstr>
      <vt:lpstr>3. What are the results of living a life following the law?</vt:lpstr>
      <vt:lpstr>3. What are the results of living a life following the law?</vt:lpstr>
      <vt:lpstr>3. What are the results of living a life following the law?</vt:lpstr>
      <vt:lpstr>3. What are the results of living a life following the law?</vt:lpstr>
      <vt:lpstr>3. What are the results of living a life following the law?</vt:lpstr>
      <vt:lpstr>3. What are the results of living a life following the law?</vt:lpstr>
      <vt:lpstr>3. What are the results of living a life following the law?</vt:lpstr>
      <vt:lpstr>3. What are the results of living a life following the law?</vt:lpstr>
    </vt:vector>
  </TitlesOfParts>
  <Company>CMA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2008년 11월 30일</dc:title>
  <dc:creator>시골천사</dc:creator>
  <cp:lastModifiedBy>Sang Won Sur</cp:lastModifiedBy>
  <cp:revision>356</cp:revision>
  <dcterms:created xsi:type="dcterms:W3CDTF">2008-09-16T01:03:40Z</dcterms:created>
  <dcterms:modified xsi:type="dcterms:W3CDTF">2012-08-26T14:43:23Z</dcterms:modified>
</cp:coreProperties>
</file>